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09" autoAdjust="0"/>
  </p:normalViewPr>
  <p:slideViewPr>
    <p:cSldViewPr snapToGrid="0" snapToObjects="1">
      <p:cViewPr varScale="1">
        <p:scale>
          <a:sx n="90" d="100"/>
          <a:sy n="90" d="100"/>
        </p:scale>
        <p:origin x="12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22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25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47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20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21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71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68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05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8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3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5A89-842B-BB42-B486-7A985A28D92C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7B82-9C1E-2D4D-BB43-F8E4C4F5D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95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B82C80-841F-4E3C-AB64-4AF0029400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75"/>
            <a:ext cx="9144000" cy="59700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77999" y="1425223"/>
            <a:ext cx="541866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fr-FR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WELCOME INTO </a:t>
            </a:r>
          </a:p>
          <a:p>
            <a:pPr algn="ctr"/>
            <a:r>
              <a:rPr lang="fr-FR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BTS SAM </a:t>
            </a:r>
          </a:p>
          <a:p>
            <a:pPr algn="ctr"/>
            <a:r>
              <a:rPr lang="fr-FR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ENGLISH PROGRAM</a:t>
            </a:r>
          </a:p>
        </p:txBody>
      </p:sp>
    </p:spTree>
    <p:extLst>
      <p:ext uri="{BB962C8B-B14F-4D97-AF65-F5344CB8AC3E}">
        <p14:creationId xmlns:p14="http://schemas.microsoft.com/office/powerpoint/2010/main" val="192090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OBJECTIFS: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VOUS PERMETTRE D’AMELIORER ET DE PARFAIRE VOTRE PRATIQUE DE L’ANGLAIS.</a:t>
            </a:r>
          </a:p>
          <a:p>
            <a:endParaRPr lang="fr-FR" dirty="0"/>
          </a:p>
          <a:p>
            <a:r>
              <a:rPr lang="fr-FR" dirty="0"/>
              <a:t>A L’ORAL OU A L’ECRIT, UN PROGRAMME </a:t>
            </a:r>
          </a:p>
          <a:p>
            <a:pPr marL="0" indent="0">
              <a:buNone/>
            </a:pPr>
            <a:r>
              <a:rPr lang="fr-FR" dirty="0"/>
              <a:t>    CONCU POUR ETRE PRÊT AU MONDE DU</a:t>
            </a:r>
          </a:p>
          <a:p>
            <a:pPr marL="0" indent="0">
              <a:buNone/>
            </a:pPr>
            <a:r>
              <a:rPr lang="fr-FR" dirty="0"/>
              <a:t>    TRAVAIL.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UNE APPROCHE LUDIQUE DE L’ENVIRONNEMENT PROFESSIONNEL  ANGLOSAXON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SmartSelect_20210201-221425_Firefox.gif"/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5" y="1417638"/>
            <a:ext cx="8810463" cy="48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786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ATELIERS DIDACTIQUES EN INTERACTION.</a:t>
            </a:r>
          </a:p>
        </p:txBody>
      </p:sp>
      <p:pic>
        <p:nvPicPr>
          <p:cNvPr id="4" name="Image 3" descr="SmartSelect_20210201-221425_Firefox.gif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193800"/>
            <a:ext cx="8451273" cy="4648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1967" y="197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2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ATELIERS DIDACTIQUES EN INTERACTION.</a:t>
            </a:r>
          </a:p>
          <a:p>
            <a:r>
              <a:rPr lang="fr-FR" dirty="0"/>
              <a:t>FILMS ET DOCUMENTAIRES POUR UN APERCU SUR LA CULTURE BRITANNIQUES ET AMERICAINES.</a:t>
            </a:r>
          </a:p>
        </p:txBody>
      </p:sp>
      <p:pic>
        <p:nvPicPr>
          <p:cNvPr id="4" name="Image 3" descr="SmartSelect_20210201-221425_Firefox.gif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193800"/>
            <a:ext cx="845127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ATELIERS DIDACTIQUES EN INTERACTION.</a:t>
            </a:r>
          </a:p>
          <a:p>
            <a:r>
              <a:rPr lang="fr-FR" dirty="0"/>
              <a:t>FILMS ET DOCUMENTAIRES POUR UN APERCU SUR LA CULTURE BRITANNIQUES ET AMERICAINES.</a:t>
            </a:r>
          </a:p>
          <a:p>
            <a:r>
              <a:rPr lang="fr-FR" dirty="0"/>
              <a:t>AUDIOS ET VIDEOS POUR S’IMPREGNER ET INITIER LA COMMUNICATION.</a:t>
            </a:r>
          </a:p>
        </p:txBody>
      </p:sp>
      <p:pic>
        <p:nvPicPr>
          <p:cNvPr id="4" name="Image 3" descr="SmartSelect_20210201-221425_Firefox.gif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193800"/>
            <a:ext cx="845127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3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ATELIERS DIDACTIQUES EN INTERACTION.</a:t>
            </a:r>
          </a:p>
          <a:p>
            <a:r>
              <a:rPr lang="fr-FR" dirty="0"/>
              <a:t>FILMS ET DOCUMENTAIRES POUR UN APERCU SUR LA CULTURE BRITANNIQUES ET AMERICAINES.</a:t>
            </a:r>
          </a:p>
          <a:p>
            <a:r>
              <a:rPr lang="fr-FR" dirty="0"/>
              <a:t>AUDIOS ET VIDEOS POUR S’IMPREGNER ET INITIER LA COMMUNICATION.</a:t>
            </a:r>
          </a:p>
          <a:p>
            <a:r>
              <a:rPr lang="fr-FR" dirty="0"/>
              <a:t>TEXTES, ARTICLES ET SITES WEB POUR UNE OUVERTURE SUR LE MONDE ANGLOPHONES.</a:t>
            </a:r>
          </a:p>
        </p:txBody>
      </p:sp>
      <p:pic>
        <p:nvPicPr>
          <p:cNvPr id="4" name="Image 3" descr="SmartSelect_20210201-221425_Firefox.gif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193800"/>
            <a:ext cx="845127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ECAFDB-BEEA-4B1A-89D5-671CEDC481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75"/>
            <a:ext cx="9144000" cy="597005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0558"/>
            <a:ext cx="8229600" cy="53456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9600" b="1" dirty="0">
                <a:solidFill>
                  <a:srgbClr val="FF0000"/>
                </a:solidFill>
              </a:rPr>
              <a:t>COME</a:t>
            </a:r>
            <a:r>
              <a:rPr lang="fr-FR" sz="9600" b="1" dirty="0"/>
              <a:t> </a:t>
            </a:r>
          </a:p>
          <a:p>
            <a:pPr marL="0" indent="0">
              <a:buNone/>
            </a:pPr>
            <a:r>
              <a:rPr lang="fr-FR" sz="9600" b="1" dirty="0">
                <a:solidFill>
                  <a:srgbClr val="000090"/>
                </a:solidFill>
              </a:rPr>
              <a:t>						AND</a:t>
            </a:r>
            <a:r>
              <a:rPr lang="fr-FR" sz="9600" b="1" dirty="0"/>
              <a:t> </a:t>
            </a:r>
          </a:p>
          <a:p>
            <a:pPr marL="0" indent="0">
              <a:buNone/>
            </a:pPr>
            <a:r>
              <a:rPr lang="fr-FR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							JOIN</a:t>
            </a:r>
          </a:p>
          <a:p>
            <a:pPr marL="0" indent="0" algn="r">
              <a:buNone/>
            </a:pPr>
            <a:r>
              <a:rPr lang="fr-FR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Mr HAMIDI</a:t>
            </a:r>
          </a:p>
        </p:txBody>
      </p:sp>
    </p:spTree>
    <p:extLst>
      <p:ext uri="{BB962C8B-B14F-4D97-AF65-F5344CB8AC3E}">
        <p14:creationId xmlns:p14="http://schemas.microsoft.com/office/powerpoint/2010/main" val="1999290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4F357B09FF904FA1F8C6913CFED652" ma:contentTypeVersion="7" ma:contentTypeDescription="Crée un document." ma:contentTypeScope="" ma:versionID="f6130a9166a73d067a4353ffdbab73f1">
  <xsd:schema xmlns:xsd="http://www.w3.org/2001/XMLSchema" xmlns:xs="http://www.w3.org/2001/XMLSchema" xmlns:p="http://schemas.microsoft.com/office/2006/metadata/properties" xmlns:ns2="9da11044-7b11-4465-a9d8-786cebc99245" targetNamespace="http://schemas.microsoft.com/office/2006/metadata/properties" ma:root="true" ma:fieldsID="27e3ea43edae82127b2552ea0df25175" ns2:_="">
    <xsd:import namespace="9da11044-7b11-4465-a9d8-786cebc9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11044-7b11-4465-a9d8-786cebc99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74DACA-D5E7-4333-89DC-6F887F6B44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5F26-04EF-46B4-BE63-493345C15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11044-7b11-4465-a9d8-786cebc9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201942-D9CB-448F-A538-7952749ADA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Affichage à l'écran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OBJECTIFS:</vt:lpstr>
      <vt:lpstr>OUTILS:</vt:lpstr>
      <vt:lpstr>OUTILS:</vt:lpstr>
      <vt:lpstr>OUTILS:</vt:lpstr>
      <vt:lpstr>OUTILS: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Fay</dc:creator>
  <cp:lastModifiedBy>Frédéric de JESUS</cp:lastModifiedBy>
  <cp:revision>13</cp:revision>
  <dcterms:created xsi:type="dcterms:W3CDTF">2021-02-01T20:56:02Z</dcterms:created>
  <dcterms:modified xsi:type="dcterms:W3CDTF">2021-02-06T09:43:21Z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0x010100B74F357B09FF904FA1F8C6913CFED652</vt:lpwstr>
  </property>
</Properties>
</file>